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3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 varScale="1">
        <p:scale>
          <a:sx n="60" d="100"/>
          <a:sy n="60" d="100"/>
        </p:scale>
        <p:origin x="-1074" y="-90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5011" y="167420"/>
            <a:ext cx="1777271" cy="9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42906" y="347671"/>
            <a:ext cx="8093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ВЕТЕРАН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ПЕДАГОГИЧЕСКОГО ТРУДА</a:t>
            </a:r>
            <a:endParaRPr lang="tt-RU" sz="2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715" y="5112940"/>
            <a:ext cx="95294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Шайхутдинова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Гульчачак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Рамдисовна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t-RU" sz="2400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учитель родного (татарского) языка и литературы</a:t>
            </a:r>
            <a:endParaRPr lang="tt-RU" sz="2400" dirty="0">
              <a:solidFill>
                <a:schemeClr val="tx2"/>
              </a:solidFill>
              <a:latin typeface="+mj-lt"/>
              <a:cs typeface="Arial" pitchFamily="34" charset="0"/>
            </a:endParaRPr>
          </a:p>
          <a:p>
            <a:pPr algn="ctr"/>
            <a:r>
              <a:rPr lang="tt-RU" sz="2400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высшей </a:t>
            </a:r>
            <a:r>
              <a:rPr lang="tt-RU" sz="2400" dirty="0">
                <a:solidFill>
                  <a:schemeClr val="tx2"/>
                </a:solidFill>
                <a:latin typeface="+mj-lt"/>
                <a:cs typeface="Arial" pitchFamily="34" charset="0"/>
              </a:rPr>
              <a:t>квалификационной </a:t>
            </a:r>
            <a:r>
              <a:rPr lang="tt-RU" sz="2400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категории</a:t>
            </a:r>
          </a:p>
          <a:p>
            <a:pPr algn="ctr"/>
            <a:endParaRPr lang="tt-RU" sz="2400" dirty="0" smtClean="0">
              <a:solidFill>
                <a:schemeClr val="tx2"/>
              </a:solidFill>
              <a:latin typeface="+mj-lt"/>
              <a:cs typeface="Arial" pitchFamily="34" charset="0"/>
            </a:endParaRPr>
          </a:p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Общий трудовой стаж: 28 лет</a:t>
            </a:r>
          </a:p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Педагогический стаж: 28 лет</a:t>
            </a:r>
            <a:endParaRPr lang="tt-RU" sz="2400" i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026" name="Picture 2" descr="https://edu.tatar.ru/upload/anketas/1751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77" y="1368524"/>
            <a:ext cx="2562240" cy="3416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20867" y="1141945"/>
            <a:ext cx="570028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НАГРАДЫ: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Почетная грамота Министерства образования и науки Республики Татарстан, 27.04. 2000 год;</a:t>
            </a:r>
            <a:br>
              <a:rPr lang="ru-RU" sz="20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-Почетная грамота РОО, 2000 год, 2002 год;</a:t>
            </a:r>
            <a:br>
              <a:rPr lang="ru-RU" sz="20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-Благодарственное письмо Управления образования Исполнительного комитета 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</a:rPr>
              <a:t>Чистопольского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 муниципального района, приказ от 15.08. 2017 года №1017;</a:t>
            </a:r>
            <a:br>
              <a:rPr lang="ru-RU" sz="20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-Нагрудный знак «За заслуги в образовании», приказ МО и Н РТ от 9 февраля 2018 года № 35-н;</a:t>
            </a:r>
            <a:br>
              <a:rPr lang="ru-RU" sz="20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-Почетная грамота Министерства просвещения Российской Федерации, 2021 год</a:t>
            </a:r>
          </a:p>
        </p:txBody>
      </p:sp>
    </p:spTree>
    <p:extLst>
      <p:ext uri="{BB962C8B-B14F-4D97-AF65-F5344CB8AC3E}">
        <p14:creationId xmlns:p14="http://schemas.microsoft.com/office/powerpoint/2010/main" val="1527747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4053</TotalTime>
  <Words>46</Words>
  <Application>Microsoft Office PowerPoint</Application>
  <PresentationFormat>Произвольный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Гульбика</cp:lastModifiedBy>
  <cp:revision>820</cp:revision>
  <dcterms:created xsi:type="dcterms:W3CDTF">2012-10-29T05:24:40Z</dcterms:created>
  <dcterms:modified xsi:type="dcterms:W3CDTF">2023-04-15T08:31:10Z</dcterms:modified>
</cp:coreProperties>
</file>